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sldIdLst>
    <p:sldId id="260" r:id="rId2"/>
    <p:sldId id="269" r:id="rId3"/>
    <p:sldId id="261" r:id="rId4"/>
    <p:sldId id="266" r:id="rId5"/>
    <p:sldId id="267" r:id="rId6"/>
    <p:sldId id="268" r:id="rId7"/>
    <p:sldId id="27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86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244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839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1963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951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771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712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81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13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968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12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888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86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032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50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3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8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42000"/>
                <a:hueMod val="42000"/>
                <a:satMod val="124000"/>
                <a:lumMod val="62000"/>
              </a:schemeClr>
              <a:schemeClr val="bg2">
                <a:tint val="96000"/>
                <a:satMod val="13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10/26/2016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63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2771775"/>
          </a:xfrm>
        </p:spPr>
        <p:txBody>
          <a:bodyPr/>
          <a:lstStyle/>
          <a:p>
            <a:r>
              <a:rPr lang="en-US" b="1" dirty="0"/>
              <a:t>Ezekiel 29-32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410075"/>
            <a:ext cx="9274920" cy="2102868"/>
          </a:xfrm>
        </p:spPr>
        <p:txBody>
          <a:bodyPr>
            <a:normAutofit/>
          </a:bodyPr>
          <a:lstStyle/>
          <a:p>
            <a:r>
              <a:rPr lang="en-US" sz="2400" i="1" dirty="0">
                <a:solidFill>
                  <a:schemeClr val="tx1"/>
                </a:solidFill>
              </a:rPr>
              <a:t>“And it will never again be the confidence of the house of Israel, bringing to mind the iniquity of their having turned to Egypt. Then they will know that I am the Lord GOD.” (Ezekiel 29:16)</a:t>
            </a:r>
          </a:p>
        </p:txBody>
      </p:sp>
    </p:spTree>
    <p:extLst>
      <p:ext uri="{BB962C8B-B14F-4D97-AF65-F5344CB8AC3E}">
        <p14:creationId xmlns:p14="http://schemas.microsoft.com/office/powerpoint/2010/main" val="2589367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9404723" cy="1505479"/>
          </a:xfrm>
        </p:spPr>
        <p:txBody>
          <a:bodyPr/>
          <a:lstStyle/>
          <a:p>
            <a:r>
              <a:rPr lang="en-US" b="1" dirty="0"/>
              <a:t>Prophecy Against Egypt</a:t>
            </a:r>
            <a:br>
              <a:rPr lang="en-US" b="1" dirty="0"/>
            </a:br>
            <a:r>
              <a:rPr lang="en-US" b="1" dirty="0"/>
              <a:t>	       Ezekiel 29-32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6477" y="2023433"/>
            <a:ext cx="1080429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/>
              <a:t>Egypt was considered one of the superpowers of that time.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/>
              <a:t>Lengthy message about the downfall of Egypt.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/>
              <a:t>God will show that the destiny of even great nations is in His Hand!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/>
              <a:t>Divided into seven “words” or prophecies.</a:t>
            </a:r>
          </a:p>
        </p:txBody>
      </p:sp>
    </p:spTree>
    <p:extLst>
      <p:ext uri="{BB962C8B-B14F-4D97-AF65-F5344CB8AC3E}">
        <p14:creationId xmlns:p14="http://schemas.microsoft.com/office/powerpoint/2010/main" val="89956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9832"/>
          </a:xfrm>
        </p:spPr>
        <p:txBody>
          <a:bodyPr/>
          <a:lstStyle/>
          <a:p>
            <a:r>
              <a:rPr lang="en-US" b="1" dirty="0"/>
              <a:t>Ezekiel 29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9609" y="1557607"/>
            <a:ext cx="1080429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The pride and arrogance of Egypt. (29:3)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“set your face” (29:2)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Pride based on wealth and success, but failing to realize the source. (29:4-6, 8-9)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Devastation will come.  (29:11-12)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A greatly humbled restoration will come.  (29:14-16)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This would be after </a:t>
            </a:r>
            <a:r>
              <a:rPr lang="en-US" sz="3200" b="1" dirty="0" err="1"/>
              <a:t>Tyre</a:t>
            </a:r>
            <a:r>
              <a:rPr lang="en-US" sz="3200" b="1" dirty="0"/>
              <a:t> was attacked (29:17-18)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Ezekiel’s mouth opened. (29:21)</a:t>
            </a:r>
          </a:p>
          <a:p>
            <a:endParaRPr lang="en-US" sz="32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64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9832"/>
          </a:xfrm>
        </p:spPr>
        <p:txBody>
          <a:bodyPr/>
          <a:lstStyle/>
          <a:p>
            <a:r>
              <a:rPr lang="en-US" b="1" dirty="0"/>
              <a:t>Ezekiel 30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488" y="1514475"/>
            <a:ext cx="108042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Description of destruction.  (30:4-5)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Allies warned. (30:6)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Egyptian gods destroyed. (30:13)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Some losses have been incurred. (30:21)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More to come. (30:22)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No healing for the wounds of Pharaoh.  (30:24)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882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9832"/>
          </a:xfrm>
        </p:spPr>
        <p:txBody>
          <a:bodyPr/>
          <a:lstStyle/>
          <a:p>
            <a:r>
              <a:rPr lang="en-US" b="1" dirty="0"/>
              <a:t>Ezekiel 31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488" y="1514475"/>
            <a:ext cx="108042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Assyria was a great cedar. (31:3)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Trees of Eden. (31:8-9)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The superpower, Egypt, will fall too.  (31:18)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504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9832"/>
          </a:xfrm>
        </p:spPr>
        <p:txBody>
          <a:bodyPr/>
          <a:lstStyle/>
          <a:p>
            <a:r>
              <a:rPr lang="en-US" b="1" dirty="0"/>
              <a:t>Ezekiel 32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488" y="1514475"/>
            <a:ext cx="1080429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Lamentation is a doom song. (32:2)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Pharaoh’s self view – Young lion.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God sees him as a defeated and captured “crocodile”.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Wealth will be gone. (32:13)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Doom awaits those who oppose God. (32:22-27)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Pharaoh will die. (32:31-32)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926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9832"/>
          </a:xfrm>
        </p:spPr>
        <p:txBody>
          <a:bodyPr/>
          <a:lstStyle/>
          <a:p>
            <a:r>
              <a:rPr lang="en-US" b="1" dirty="0"/>
              <a:t>Timeline of Ezekiel 29-32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5488" y="1514475"/>
            <a:ext cx="1080429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29:1		January 7, 587 B.C.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29:17		April 26, 571 B.C.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30:1		(undated)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30:20		April 30, 587 B.C.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31:1		</a:t>
            </a:r>
            <a:r>
              <a:rPr lang="en-US" sz="3200" b="1" dirty="0"/>
              <a:t>June 21, 587 B.C.</a:t>
            </a:r>
            <a:endParaRPr lang="en-US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32:1		March 4, 585 B.C.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b="1" dirty="0"/>
              <a:t>32:17		March 18, 585 B.C.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152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175</TotalTime>
  <Words>301</Words>
  <Application>Microsoft Office PowerPoint</Application>
  <PresentationFormat>Widescreen</PresentationFormat>
  <Paragraphs>41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Ezekiel 29-32</vt:lpstr>
      <vt:lpstr>Prophecy Against Egypt         Ezekiel 29-32</vt:lpstr>
      <vt:lpstr>Ezekiel 29</vt:lpstr>
      <vt:lpstr>Ezekiel 30</vt:lpstr>
      <vt:lpstr>Ezekiel 31</vt:lpstr>
      <vt:lpstr>Ezekiel 32</vt:lpstr>
      <vt:lpstr>Timeline of Ezekiel 29-32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Ezekiel 22-24</dc:title>
  <dc:creator>Marc Shotts</dc:creator>
  <cp:lastModifiedBy>Paul Adams</cp:lastModifiedBy>
  <cp:revision>22</cp:revision>
  <dcterms:created xsi:type="dcterms:W3CDTF">2016-10-05T01:57:36Z</dcterms:created>
  <dcterms:modified xsi:type="dcterms:W3CDTF">2016-10-26T21:30:56Z</dcterms:modified>
</cp:coreProperties>
</file>